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47" r:id="rId3"/>
    <p:sldId id="348" r:id="rId4"/>
    <p:sldId id="349" r:id="rId5"/>
    <p:sldId id="350" r:id="rId6"/>
    <p:sldId id="35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FF3399"/>
    <a:srgbClr val="FF00FF"/>
    <a:srgbClr val="D60093"/>
    <a:srgbClr val="CC0000"/>
    <a:srgbClr val="EBF9F2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5" autoAdjust="0"/>
    <p:restoredTop sz="96790" autoAdjust="0"/>
  </p:normalViewPr>
  <p:slideViewPr>
    <p:cSldViewPr>
      <p:cViewPr>
        <p:scale>
          <a:sx n="100" d="100"/>
          <a:sy n="100" d="100"/>
        </p:scale>
        <p:origin x="-58" y="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3CEE4-7497-4008-B787-25C1CAB514E0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374AC-BD4B-4116-964D-8B63DC398B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94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374AC-BD4B-4116-964D-8B63DC398B8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7AA51-AACB-4FEB-851D-C8B8A9321B42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E24BF-2195-4DE6-BE0C-9E06A2F51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5B4C7-67AD-4725-A35D-256C2D9BE7C8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7D101-0ACE-4010-95AC-F6393FF9C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B7657-151E-4351-919E-74E23203D17E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80AD5-D09E-478D-96A9-3D81899F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26C1D-137F-4185-875F-E8C95EFF35DD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08685-E16B-4BFF-A45E-D54FCE62A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936FF-C38B-4B7B-9FDB-2468E53FCD8D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D54C-B41B-47FD-9CB5-E9279D188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CFA6-8224-4DCF-B15D-22332A1D5BC2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1F6DD-59D9-4A8B-8874-0583C55DB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6EFFD-D560-4B70-BF98-8A8D8A8E2691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40CDD-10D7-4398-95EB-D1B4B6E782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B332D-A996-45EE-A3E4-771E2E7774C0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C9EB0-5109-459B-909F-B8C9B5162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E5363-0194-4EB1-9AEF-C0BF58F0CDEE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F4905-BA0C-421C-A51C-97C7E6D50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A752C-89C3-4FA0-8F62-CC2ABCFF1F97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32EA5-21ED-4A1A-AE8D-B41E3A2BB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91071-ACE4-4E4A-833B-A4D36FA8B32B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219A8-4754-4336-8FB8-456D26433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1F66C8-900C-4F20-A70C-33559A6161FC}" type="datetimeFigureOut">
              <a:rPr lang="en-US"/>
              <a:pPr>
                <a:defRPr/>
              </a:pPr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902D4B-15A6-4A5B-BC68-0BC655BD8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image" Target="../media/image6.wmf"/><Relationship Id="rId5" Type="http://schemas.openxmlformats.org/officeDocument/2006/relationships/image" Target="../media/image4.wmf"/><Relationship Id="rId10" Type="http://schemas.openxmlformats.org/officeDocument/2006/relationships/image" Target="../media/image3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85890"/>
            <a:ext cx="7010400" cy="139071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A.M.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Mukhamedzhanov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Cyclotron Institute,  Texas A&amp;M University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5334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Advancing deuteron stripping reactions</a:t>
            </a:r>
            <a:endParaRPr lang="en-US" sz="32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7299" y="152400"/>
            <a:ext cx="6595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Surface integral formalism and generalized R-matrix approach</a:t>
            </a:r>
            <a:endParaRPr lang="en-US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609600"/>
            <a:ext cx="888602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Allows to treat resonances.</a:t>
            </a:r>
          </a:p>
          <a:p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Solves long-discussed problem about information extracted from the transfer: ANCs </a:t>
            </a:r>
          </a:p>
          <a:p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 bound states and resonance partial widths for resonances.</a:t>
            </a:r>
          </a:p>
          <a:p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Potential for advancing in the CDCC formalism. </a:t>
            </a:r>
            <a:endParaRPr lang="en-US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4574"/>
              </p:ext>
            </p:extLst>
          </p:nvPr>
        </p:nvGraphicFramePr>
        <p:xfrm>
          <a:off x="88900" y="2057400"/>
          <a:ext cx="66055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0" name="Equation" r:id="rId3" imgW="3251160" imgH="228600" progId="Equation.DSMT4">
                  <p:embed/>
                </p:oleObj>
              </mc:Choice>
              <mc:Fallback>
                <p:oleObj name="Equation" r:id="rId3" imgW="3251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900" y="2057400"/>
                        <a:ext cx="6605588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2438400"/>
            <a:ext cx="3200401" cy="2133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592" y="2514600"/>
            <a:ext cx="3364007" cy="2133600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039999"/>
              </p:ext>
            </p:extLst>
          </p:nvPr>
        </p:nvGraphicFramePr>
        <p:xfrm>
          <a:off x="3285536" y="2743200"/>
          <a:ext cx="749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1" name="Equation" r:id="rId7" imgW="749160" imgH="431640" progId="Equation.DSMT4">
                  <p:embed/>
                </p:oleObj>
              </mc:Choice>
              <mc:Fallback>
                <p:oleObj name="Equation" r:id="rId7" imgW="7491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85536" y="2743200"/>
                        <a:ext cx="7493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730561"/>
              </p:ext>
            </p:extLst>
          </p:nvPr>
        </p:nvGraphicFramePr>
        <p:xfrm>
          <a:off x="2209800" y="3302000"/>
          <a:ext cx="533400" cy="144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82" name="Equation" r:id="rId9" imgW="749160" imgH="203040" progId="Equation.DSMT4">
                  <p:embed/>
                </p:oleObj>
              </mc:Choice>
              <mc:Fallback>
                <p:oleObj name="Equation" r:id="rId9" imgW="749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09800" y="3302000"/>
                        <a:ext cx="533400" cy="1446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52" y="4343400"/>
            <a:ext cx="3512820" cy="2209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452" y="4398644"/>
            <a:ext cx="3444320" cy="215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56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-228600"/>
            <a:ext cx="3810000" cy="2438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-228600"/>
            <a:ext cx="3505200" cy="2514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50" y="1828800"/>
            <a:ext cx="3695700" cy="2590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828800"/>
            <a:ext cx="35814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0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924268"/>
              </p:ext>
            </p:extLst>
          </p:nvPr>
        </p:nvGraphicFramePr>
        <p:xfrm>
          <a:off x="381000" y="152400"/>
          <a:ext cx="6804025" cy="1641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1" name="Equation" r:id="rId3" imgW="3314520" imgH="799920" progId="Equation.DSMT4">
                  <p:embed/>
                </p:oleObj>
              </mc:Choice>
              <mc:Fallback>
                <p:oleObj name="Equation" r:id="rId3" imgW="331452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0" y="152400"/>
                        <a:ext cx="6804025" cy="16414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Content Placeholder 3" descr="fig_gs_postpriorsurfMax.pdf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" t="2289" r="8825" b="4810"/>
          <a:stretch/>
        </p:blipFill>
        <p:spPr>
          <a:xfrm>
            <a:off x="304800" y="1905000"/>
            <a:ext cx="3188405" cy="2381744"/>
          </a:xfrm>
          <a:prstGeom prst="rect">
            <a:avLst/>
          </a:prstGeom>
        </p:spPr>
      </p:pic>
      <p:pic>
        <p:nvPicPr>
          <p:cNvPr id="4" name="Picture 3" descr="rsmax-frac-f72-resonance2.pd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1981200"/>
            <a:ext cx="3352800" cy="2209800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004416"/>
              </p:ext>
            </p:extLst>
          </p:nvPr>
        </p:nvGraphicFramePr>
        <p:xfrm>
          <a:off x="3225800" y="19050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2" name="Equation" r:id="rId7" imgW="914400" imgH="179640" progId="Equation.DSMT4">
                  <p:embed/>
                </p:oleObj>
              </mc:Choice>
              <mc:Fallback>
                <p:oleObj name="Equation" r:id="rId7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25800" y="19050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4431268"/>
            <a:ext cx="12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Bound state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431268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Resonance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9800" y="4815840"/>
            <a:ext cx="1809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Ian Thompson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30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" y="7620"/>
            <a:ext cx="2653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Problems and future work.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376952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27537"/>
              </p:ext>
            </p:extLst>
          </p:nvPr>
        </p:nvGraphicFramePr>
        <p:xfrm>
          <a:off x="593545" y="376952"/>
          <a:ext cx="1519927" cy="385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70" name="Equation" r:id="rId3" imgW="952200" imgH="241200" progId="Equation.DSMT4">
                  <p:embed/>
                </p:oleObj>
              </mc:Choice>
              <mc:Fallback>
                <p:oleObj name="Equation" r:id="rId3" imgW="952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3545" y="376952"/>
                        <a:ext cx="1519927" cy="385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376952"/>
            <a:ext cx="47500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depends on the choice of the optical potentials</a:t>
            </a:r>
          </a:p>
          <a:p>
            <a:r>
              <a:rPr lang="en-US" dirty="0" smtClean="0"/>
              <a:t>          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 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805545"/>
              </p:ext>
            </p:extLst>
          </p:nvPr>
        </p:nvGraphicFramePr>
        <p:xfrm>
          <a:off x="2590800" y="723424"/>
          <a:ext cx="381000" cy="344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71" name="Equation" r:id="rId5" imgW="266400" imgH="241200" progId="Equation.DSMT4">
                  <p:embed/>
                </p:oleObj>
              </mc:Choice>
              <mc:Fallback>
                <p:oleObj name="Equation" r:id="rId5" imgW="2664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90800" y="723424"/>
                        <a:ext cx="381000" cy="3447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421991"/>
              </p:ext>
            </p:extLst>
          </p:nvPr>
        </p:nvGraphicFramePr>
        <p:xfrm>
          <a:off x="3581400" y="685800"/>
          <a:ext cx="381000" cy="344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72" name="Equation" r:id="rId7" imgW="266400" imgH="241200" progId="Equation.DSMT4">
                  <p:embed/>
                </p:oleObj>
              </mc:Choice>
              <mc:Fallback>
                <p:oleObj name="Equation" r:id="rId7" imgW="2664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81400" y="685800"/>
                        <a:ext cx="381000" cy="3447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80153"/>
              </p:ext>
            </p:extLst>
          </p:nvPr>
        </p:nvGraphicFramePr>
        <p:xfrm>
          <a:off x="119063" y="1066800"/>
          <a:ext cx="59420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73" name="Equation" r:id="rId9" imgW="3517560" imgH="253800" progId="Equation.DSMT4">
                  <p:embed/>
                </p:oleObj>
              </mc:Choice>
              <mc:Fallback>
                <p:oleObj name="Equation" r:id="rId9" imgW="3517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9063" y="1066800"/>
                        <a:ext cx="5942012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220174"/>
              </p:ext>
            </p:extLst>
          </p:nvPr>
        </p:nvGraphicFramePr>
        <p:xfrm>
          <a:off x="271463" y="1676400"/>
          <a:ext cx="504825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74" name="Equation" r:id="rId11" imgW="2946240" imgH="1777680" progId="Equation.DSMT4">
                  <p:embed/>
                </p:oleObj>
              </mc:Choice>
              <mc:Fallback>
                <p:oleObj name="Equation" r:id="rId11" imgW="2946240" imgH="1777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1463" y="1676400"/>
                        <a:ext cx="5048250" cy="30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6200" y="4736068"/>
            <a:ext cx="4371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DWBA is the 1-st order perturbation theory 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149395"/>
              </p:ext>
            </p:extLst>
          </p:nvPr>
        </p:nvGraphicFramePr>
        <p:xfrm>
          <a:off x="152400" y="5059233"/>
          <a:ext cx="1321017" cy="42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75" name="Equation" r:id="rId13" imgW="749160" imgH="241200" progId="Equation.DSMT4">
                  <p:embed/>
                </p:oleObj>
              </mc:Choice>
              <mc:Fallback>
                <p:oleObj name="Equation" r:id="rId13" imgW="749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2400" y="5059233"/>
                        <a:ext cx="1321017" cy="425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0" y="5029200"/>
            <a:ext cx="3865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minimization of the second order term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5562600"/>
            <a:ext cx="2884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can decrease significantly 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7147823"/>
              </p:ext>
            </p:extLst>
          </p:nvPr>
        </p:nvGraphicFramePr>
        <p:xfrm>
          <a:off x="2814624" y="5585460"/>
          <a:ext cx="1376376" cy="348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76" name="Equation" r:id="rId15" imgW="952200" imgH="241200" progId="Equation.DSMT4">
                  <p:embed/>
                </p:oleObj>
              </mc:Choice>
              <mc:Fallback>
                <p:oleObj name="Equation" r:id="rId15" imgW="952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14624" y="5585460"/>
                        <a:ext cx="1376376" cy="3486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0" y="6172200"/>
            <a:ext cx="7962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Reaction amplitude will be entirely peripheral – parameterized only in terms of the 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ANC and partial widths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40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52400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CDCC</a:t>
            </a:r>
            <a:endParaRPr lang="en-US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064975"/>
              </p:ext>
            </p:extLst>
          </p:nvPr>
        </p:nvGraphicFramePr>
        <p:xfrm>
          <a:off x="114300" y="685800"/>
          <a:ext cx="45672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09" name="Equation" r:id="rId3" imgW="2247840" imgH="228600" progId="Equation.DSMT4">
                  <p:embed/>
                </p:oleObj>
              </mc:Choice>
              <mc:Fallback>
                <p:oleObj name="Equation" r:id="rId3" imgW="224784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685800"/>
                        <a:ext cx="4567238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1219200"/>
            <a:ext cx="7124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Very useful for stripping to resonance – code very difficult and not ready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1752600"/>
            <a:ext cx="6652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 now, even DWBA  for stripping to resonance would be important.</a:t>
            </a:r>
          </a:p>
          <a:p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problem – bins! + Pluto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90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9989</TotalTime>
  <Words>148</Words>
  <Application>Microsoft Office PowerPoint</Application>
  <PresentationFormat>On-screen Show (4:3)</PresentationFormat>
  <Paragraphs>26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Unitary correlation in nuclear reaction theory:  separation of nuclear reactions and spectroscopic factors</dc:title>
  <dc:creator>Akram</dc:creator>
  <cp:lastModifiedBy>akram</cp:lastModifiedBy>
  <cp:revision>746</cp:revision>
  <dcterms:created xsi:type="dcterms:W3CDTF">2010-09-14T09:38:48Z</dcterms:created>
  <dcterms:modified xsi:type="dcterms:W3CDTF">2012-06-20T02:11:33Z</dcterms:modified>
</cp:coreProperties>
</file>